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430004" y="6015104"/>
            <a:ext cx="312158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092D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824518" y="-1109851"/>
            <a:ext cx="17258531" cy="11649509"/>
          </a:xfrm>
          <a:custGeom>
            <a:avLst/>
            <a:gdLst/>
            <a:ahLst/>
            <a:cxnLst/>
            <a:rect l="l" t="t" r="r" b="b"/>
            <a:pathLst>
              <a:path w="17258531" h="11649509">
                <a:moveTo>
                  <a:pt x="0" y="0"/>
                </a:moveTo>
                <a:lnTo>
                  <a:pt x="17258531" y="0"/>
                </a:lnTo>
                <a:lnTo>
                  <a:pt x="17258531" y="11649509"/>
                </a:lnTo>
                <a:lnTo>
                  <a:pt x="0" y="1164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748115" y="-720015"/>
            <a:ext cx="16052085" cy="13480319"/>
            <a:chOff x="0" y="0"/>
            <a:chExt cx="4227710" cy="3550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7709" cy="3550372"/>
            </a:xfrm>
            <a:custGeom>
              <a:avLst/>
              <a:gdLst/>
              <a:ahLst/>
              <a:cxnLst/>
              <a:rect l="l" t="t" r="r" b="b"/>
              <a:pathLst>
                <a:path w="4227709" h="3550372">
                  <a:moveTo>
                    <a:pt x="0" y="0"/>
                  </a:moveTo>
                  <a:lnTo>
                    <a:pt x="4227709" y="0"/>
                  </a:lnTo>
                  <a:lnTo>
                    <a:pt x="4227709" y="3550372"/>
                  </a:lnTo>
                  <a:lnTo>
                    <a:pt x="0" y="35503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227710" cy="35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80691" y="5814326"/>
          <a:ext cx="8575488" cy="3800475"/>
        </p:xfrm>
        <a:graphic>
          <a:graphicData uri="http://schemas.openxmlformats.org/drawingml/2006/table">
            <a:tbl>
              <a:tblPr/>
              <a:tblGrid>
                <a:gridCol w="5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Adm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Preston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Mayieka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COM/047/21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Shadrack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Kimaau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COM/017/21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Vladmir Nyataige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COM/062/21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Lewis Kiprono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COM/032/21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8087840" y="3289113"/>
            <a:ext cx="1736677" cy="1563010"/>
          </a:xfrm>
          <a:custGeom>
            <a:avLst/>
            <a:gdLst/>
            <a:ahLst/>
            <a:cxnLst/>
            <a:rect l="l" t="t" r="r" b="b"/>
            <a:pathLst>
              <a:path w="1736677" h="1563010">
                <a:moveTo>
                  <a:pt x="0" y="0"/>
                </a:moveTo>
                <a:lnTo>
                  <a:pt x="1736678" y="0"/>
                </a:lnTo>
                <a:lnTo>
                  <a:pt x="1736678" y="1563009"/>
                </a:lnTo>
                <a:lnTo>
                  <a:pt x="0" y="156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706" y="-71610"/>
            <a:ext cx="9413196" cy="512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8"/>
              </a:lnSpc>
              <a:spcBef>
                <a:spcPct val="0"/>
              </a:spcBef>
            </a:pPr>
            <a:r>
              <a:rPr lang="en-US" sz="9741" dirty="0">
                <a:solidFill>
                  <a:srgbClr val="FFFFFF"/>
                </a:solidFill>
                <a:latin typeface="Raleway Bold"/>
              </a:rPr>
              <a:t>BICYCLE E-COMMERCE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03477" y="713251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8656" y="6242726"/>
            <a:ext cx="5458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20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691" y="5231833"/>
            <a:ext cx="2156259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Presented By: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691" y="9795776"/>
            <a:ext cx="8575488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For COMP 311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6.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725579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Security Concerns: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The system might be vulnerable to cyber attacks such as payment fraud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313" y="4305300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Technical Challenges: 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including hosting, server maintenance, power loss may hinder business operations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358" y="9729719"/>
            <a:ext cx="1155823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6457" y="8572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6457" y="3641614"/>
            <a:ext cx="15682843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In conclusion, the bicycle e-commerce system offers an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efficient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user-friendly platform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for customers to purchase bicycles online.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With its wide range of products, competitive prices, and secure payment system, customers can shop with confidence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ease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Furthermore, the system's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streamlined order processing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Overall, the bicycle ecommerce system provides a convenient and reliable solution for anyone looking to purchase bicycles online.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6457" y="4193430"/>
            <a:ext cx="641246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876" y="2997775"/>
            <a:ext cx="262733" cy="2627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74876" y="3736995"/>
            <a:ext cx="262733" cy="26273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74876" y="4426431"/>
            <a:ext cx="262733" cy="26273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4876" y="6211969"/>
            <a:ext cx="262733" cy="26273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389952" y="984028"/>
            <a:ext cx="7626314" cy="7869554"/>
          </a:xfrm>
          <a:custGeom>
            <a:avLst/>
            <a:gdLst/>
            <a:ahLst/>
            <a:cxnLst/>
            <a:rect l="l" t="t" r="r" b="b"/>
            <a:pathLst>
              <a:path w="7626314" h="7869554">
                <a:moveTo>
                  <a:pt x="0" y="0"/>
                </a:moveTo>
                <a:lnTo>
                  <a:pt x="7626314" y="0"/>
                </a:lnTo>
                <a:lnTo>
                  <a:pt x="7626314" y="7869555"/>
                </a:lnTo>
                <a:lnTo>
                  <a:pt x="0" y="786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947" y="1435596"/>
            <a:ext cx="9122179" cy="11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 dirty="0">
                <a:solidFill>
                  <a:srgbClr val="171616"/>
                </a:solidFill>
                <a:latin typeface="Raleway Bold"/>
              </a:rPr>
              <a:t>Table Of 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001" y="2911972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8001" y="3603487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8001" y="4295003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8001" y="494537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Demo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4876" y="5012134"/>
            <a:ext cx="262733" cy="26273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38001" y="546520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Limitations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8001" y="683299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74876" y="6871099"/>
            <a:ext cx="262733" cy="26273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74876" y="5598716"/>
            <a:ext cx="262733" cy="26273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938001" y="6145214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Benefits of this system</a:t>
            </a:r>
          </a:p>
        </p:txBody>
      </p:sp>
      <p:sp>
        <p:nvSpPr>
          <p:cNvPr id="26" name="Freeform 26"/>
          <p:cNvSpPr/>
          <p:nvPr/>
        </p:nvSpPr>
        <p:spPr>
          <a:xfrm>
            <a:off x="-2839924" y="918170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5378" y="-36846"/>
            <a:ext cx="1547219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6285" lvl="1" indent="-993143">
              <a:lnSpc>
                <a:spcPts val="12880"/>
              </a:lnSpc>
              <a:spcBef>
                <a:spcPct val="0"/>
              </a:spcBef>
              <a:buAutoNum type="arabicPeriod"/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2883" y="2914650"/>
            <a:ext cx="19275714" cy="533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Selling bikes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physically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is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tough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because the customer reach is limited.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The customers have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travel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to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sellers place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in order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view, inspect and test bikes.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It's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hard to find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the right bike, and sometimes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stores don't have what buyers want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For sellers,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finding buyers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and managing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sales records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can be a challenge.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This makes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 buying and selling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bikes a difficulty for everyone involved.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2958" dirty="0">
              <a:solidFill>
                <a:srgbClr val="171616"/>
              </a:solidFill>
              <a:latin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481" y="137040"/>
            <a:ext cx="100952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2.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669" y="3417939"/>
            <a:ext cx="17060199" cy="423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enhance User Experience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User Friendly interfaces, that allow the user easily purchase the bike he/she wants.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Provide Clear Information about bikes -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 Each bike has its own page containing, name, price, description, category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simplify record keeping and retrieval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electronic database and report generation</a:t>
            </a:r>
          </a:p>
          <a:p>
            <a:pPr marL="750527" lvl="1" indent="-375264">
              <a:lnSpc>
                <a:spcPts val="4866"/>
              </a:lnSpc>
              <a:spcBef>
                <a:spcPct val="0"/>
              </a:spcBef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expand market reach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reach a broader audience </a:t>
            </a:r>
          </a:p>
        </p:txBody>
      </p:sp>
      <p:sp>
        <p:nvSpPr>
          <p:cNvPr id="4" name="Freeform 4"/>
          <p:cNvSpPr/>
          <p:nvPr/>
        </p:nvSpPr>
        <p:spPr>
          <a:xfrm>
            <a:off x="172593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803" y="-11747"/>
            <a:ext cx="805719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3.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803" y="2419667"/>
            <a:ext cx="14952345" cy="611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Browse and Purchase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easily browse through a wide range of bicycles available on the platform and make purchases with just a few clicks.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 Authentication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 can login / sign up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Order Management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view their order history, track the status of their orders,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admins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can manage the orders conveniently.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Dynamic Report Generation –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Can generate reports on orders, inventory and users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0861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360228"/>
            <a:ext cx="909095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Project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14573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000">
            <a:off x="1628146" y="6364394"/>
            <a:ext cx="4631694" cy="3209452"/>
          </a:xfrm>
          <a:custGeom>
            <a:avLst/>
            <a:gdLst/>
            <a:ahLst/>
            <a:cxnLst/>
            <a:rect l="l" t="t" r="r" b="b"/>
            <a:pathLst>
              <a:path w="4631694" h="3209452">
                <a:moveTo>
                  <a:pt x="22182" y="0"/>
                </a:moveTo>
                <a:lnTo>
                  <a:pt x="4631694" y="32181"/>
                </a:lnTo>
                <a:lnTo>
                  <a:pt x="4609512" y="3209452"/>
                </a:lnTo>
                <a:lnTo>
                  <a:pt x="0" y="3177271"/>
                </a:lnTo>
                <a:lnTo>
                  <a:pt x="22182" y="0"/>
                </a:lnTo>
                <a:close/>
              </a:path>
            </a:pathLst>
          </a:custGeom>
          <a:blipFill>
            <a:blip r:embed="rId4"/>
            <a:stretch>
              <a:fillRect l="-41368" t="-20446" r="-37008" b="-2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556" y="2277633"/>
            <a:ext cx="7466980" cy="3378913"/>
          </a:xfrm>
          <a:custGeom>
            <a:avLst/>
            <a:gdLst/>
            <a:ahLst/>
            <a:cxnLst/>
            <a:rect l="l" t="t" r="r" b="b"/>
            <a:pathLst>
              <a:path w="7466980" h="3378913">
                <a:moveTo>
                  <a:pt x="0" y="0"/>
                </a:moveTo>
                <a:lnTo>
                  <a:pt x="7466980" y="0"/>
                </a:lnTo>
                <a:lnTo>
                  <a:pt x="7466980" y="3378912"/>
                </a:lnTo>
                <a:lnTo>
                  <a:pt x="0" y="3378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04" t="-22443" r="-6586" b="-19999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285678" y="523083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09428" y="3676725"/>
            <a:ext cx="9249872" cy="5592267"/>
          </a:xfrm>
          <a:custGeom>
            <a:avLst/>
            <a:gdLst/>
            <a:ahLst/>
            <a:cxnLst/>
            <a:rect l="l" t="t" r="r" b="b"/>
            <a:pathLst>
              <a:path w="9249872" h="5592267">
                <a:moveTo>
                  <a:pt x="0" y="0"/>
                </a:moveTo>
                <a:lnTo>
                  <a:pt x="9249872" y="0"/>
                </a:lnTo>
                <a:lnTo>
                  <a:pt x="9249872" y="5592267"/>
                </a:lnTo>
                <a:lnTo>
                  <a:pt x="0" y="559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1014" y="8115313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48805" y="6917146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4"/>
                </a:lnTo>
                <a:lnTo>
                  <a:pt x="0" y="1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-11747"/>
            <a:ext cx="12475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4. How it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1065" y="4388216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12575" y="8433605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324" y="1799197"/>
            <a:ext cx="4012095" cy="3581919"/>
          </a:xfrm>
          <a:custGeom>
            <a:avLst/>
            <a:gdLst/>
            <a:ahLst/>
            <a:cxnLst/>
            <a:rect l="l" t="t" r="r" b="b"/>
            <a:pathLst>
              <a:path w="4012095" h="3581919">
                <a:moveTo>
                  <a:pt x="0" y="0"/>
                </a:moveTo>
                <a:lnTo>
                  <a:pt x="4012096" y="0"/>
                </a:lnTo>
                <a:lnTo>
                  <a:pt x="4012096" y="3581920"/>
                </a:lnTo>
                <a:lnTo>
                  <a:pt x="0" y="358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56" r="-102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3324" y="5457317"/>
            <a:ext cx="4012095" cy="4667131"/>
          </a:xfrm>
          <a:custGeom>
            <a:avLst/>
            <a:gdLst/>
            <a:ahLst/>
            <a:cxnLst/>
            <a:rect l="l" t="t" r="r" b="b"/>
            <a:pathLst>
              <a:path w="4012095" h="4667131">
                <a:moveTo>
                  <a:pt x="0" y="0"/>
                </a:moveTo>
                <a:lnTo>
                  <a:pt x="4012096" y="0"/>
                </a:lnTo>
                <a:lnTo>
                  <a:pt x="4012096" y="4667131"/>
                </a:lnTo>
                <a:lnTo>
                  <a:pt x="0" y="46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5069" y="4855130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7" y="0"/>
                </a:lnTo>
                <a:lnTo>
                  <a:pt x="1294737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99806" y="2336100"/>
            <a:ext cx="3921637" cy="6242433"/>
          </a:xfrm>
          <a:custGeom>
            <a:avLst/>
            <a:gdLst/>
            <a:ahLst/>
            <a:cxnLst/>
            <a:rect l="l" t="t" r="r" b="b"/>
            <a:pathLst>
              <a:path w="3921637" h="6242433">
                <a:moveTo>
                  <a:pt x="0" y="0"/>
                </a:moveTo>
                <a:lnTo>
                  <a:pt x="3921637" y="0"/>
                </a:lnTo>
                <a:lnTo>
                  <a:pt x="3921637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6029" y="2047359"/>
            <a:ext cx="8020970" cy="1745270"/>
          </a:xfrm>
          <a:custGeom>
            <a:avLst/>
            <a:gdLst/>
            <a:ahLst/>
            <a:cxnLst/>
            <a:rect l="l" t="t" r="r" b="b"/>
            <a:pathLst>
              <a:path w="8020970" h="1745270">
                <a:moveTo>
                  <a:pt x="0" y="0"/>
                </a:moveTo>
                <a:lnTo>
                  <a:pt x="8020970" y="0"/>
                </a:lnTo>
                <a:lnTo>
                  <a:pt x="8020970" y="1745270"/>
                </a:lnTo>
                <a:lnTo>
                  <a:pt x="0" y="1745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21443" y="239400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6013" y="8328305"/>
            <a:ext cx="2801003" cy="1796143"/>
          </a:xfrm>
          <a:custGeom>
            <a:avLst/>
            <a:gdLst/>
            <a:ahLst/>
            <a:cxnLst/>
            <a:rect l="l" t="t" r="r" b="b"/>
            <a:pathLst>
              <a:path w="2801003" h="1796143">
                <a:moveTo>
                  <a:pt x="0" y="0"/>
                </a:moveTo>
                <a:lnTo>
                  <a:pt x="2801003" y="0"/>
                </a:lnTo>
                <a:lnTo>
                  <a:pt x="2801003" y="1796143"/>
                </a:lnTo>
                <a:lnTo>
                  <a:pt x="0" y="1796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4126734" y="730736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1" y="0"/>
                </a:lnTo>
                <a:lnTo>
                  <a:pt x="919561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1654" y="5055881"/>
            <a:ext cx="1308432" cy="1303525"/>
          </a:xfrm>
          <a:custGeom>
            <a:avLst/>
            <a:gdLst/>
            <a:ahLst/>
            <a:cxnLst/>
            <a:rect l="l" t="t" r="r" b="b"/>
            <a:pathLst>
              <a:path w="1308432" h="1303525">
                <a:moveTo>
                  <a:pt x="0" y="0"/>
                </a:moveTo>
                <a:lnTo>
                  <a:pt x="1308432" y="0"/>
                </a:lnTo>
                <a:lnTo>
                  <a:pt x="1308432" y="1303525"/>
                </a:lnTo>
                <a:lnTo>
                  <a:pt x="0" y="1303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76029" y="6278179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Pick Your Bike from the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8242" y="3613104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Track your order location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3960462" y="4401181"/>
            <a:ext cx="690817" cy="561289"/>
          </a:xfrm>
          <a:custGeom>
            <a:avLst/>
            <a:gdLst/>
            <a:ahLst/>
            <a:cxnLst/>
            <a:rect l="l" t="t" r="r" b="b"/>
            <a:pathLst>
              <a:path w="690817" h="561289">
                <a:moveTo>
                  <a:pt x="0" y="0"/>
                </a:moveTo>
                <a:lnTo>
                  <a:pt x="690816" y="0"/>
                </a:lnTo>
                <a:lnTo>
                  <a:pt x="690816" y="561289"/>
                </a:lnTo>
                <a:lnTo>
                  <a:pt x="0" y="56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3324" y="127159"/>
            <a:ext cx="5536481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User authentication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909591" y="96584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2" y="0"/>
                </a:lnTo>
                <a:lnTo>
                  <a:pt x="919562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9C9C42-CE7C-43D7-8062-D9D7844BED26}"/>
              </a:ext>
            </a:extLst>
          </p:cNvPr>
          <p:cNvSpPr txBox="1"/>
          <p:nvPr/>
        </p:nvSpPr>
        <p:spPr>
          <a:xfrm>
            <a:off x="4375419" y="9750517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07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40A07E21-B57D-448C-8871-D5F26AD14A6B}"/>
              </a:ext>
            </a:extLst>
          </p:cNvPr>
          <p:cNvSpPr/>
          <p:nvPr/>
        </p:nvSpPr>
        <p:spPr>
          <a:xfrm>
            <a:off x="6607770" y="7607064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5.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495" y="3509604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Scalable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- As records keep on increasing, it will be easier to manage and retrieve them.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291080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Increased Sales Opportunities: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Customers do not necessarily have to travel to local shops to buy commodities.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495" y="4764918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Data-driven Decision Making: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sales trends help the seller to make decisions that could maximize profit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6ECA0D2-FE58-41C5-843A-29C88E00A75C}"/>
              </a:ext>
            </a:extLst>
          </p:cNvPr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EC62CDB-A006-4329-8E50-FA8F790CFF54}"/>
              </a:ext>
            </a:extLst>
          </p:cNvPr>
          <p:cNvSpPr txBox="1"/>
          <p:nvPr/>
        </p:nvSpPr>
        <p:spPr>
          <a:xfrm>
            <a:off x="483358" y="5991679"/>
            <a:ext cx="14952345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Detailed Product Information: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It provides comprehensive information about bikes such as name, price, category and description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497</Words>
  <Application>Microsoft Office PowerPoint</Application>
  <PresentationFormat>Custom</PresentationFormat>
  <Paragraphs>71</Paragraphs>
  <Slides>11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Canva Sans Bold</vt:lpstr>
      <vt:lpstr>Open Sans Bold</vt:lpstr>
      <vt:lpstr>Calibri</vt:lpstr>
      <vt:lpstr>Raleway Bold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311 Project Presentation Slides</dc:title>
  <cp:lastModifiedBy>preston nyamweya</cp:lastModifiedBy>
  <cp:revision>9</cp:revision>
  <dcterms:created xsi:type="dcterms:W3CDTF">2006-08-16T00:00:00Z</dcterms:created>
  <dcterms:modified xsi:type="dcterms:W3CDTF">2024-04-03T06:34:06Z</dcterms:modified>
  <dc:identifier>DAGBKVP_6y8</dc:identifier>
</cp:coreProperties>
</file>